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648" r:id="rId2"/>
    <p:sldId id="645" r:id="rId3"/>
    <p:sldId id="651" r:id="rId4"/>
    <p:sldId id="652" r:id="rId5"/>
    <p:sldId id="649" r:id="rId6"/>
    <p:sldId id="650" r:id="rId7"/>
    <p:sldId id="65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F71B9-9DC2-4D26-A2E9-30FE1646CFE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43CF8-6670-47E3-98C1-08E5DB8C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0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9B413-F9E3-4A18-A980-B954F6E53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81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9B413-F9E3-4A18-A980-B954F6E53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64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9B413-F9E3-4A18-A980-B954F6E53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72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9B413-F9E3-4A18-A980-B954F6E53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59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9B413-F9E3-4A18-A980-B954F6E53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83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9B413-F9E3-4A18-A980-B954F6E53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75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9B413-F9E3-4A18-A980-B954F6E53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77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1AC683-C51F-4C0A-A87A-A107B82A91FC}"/>
              </a:ext>
            </a:extLst>
          </p:cNvPr>
          <p:cNvSpPr/>
          <p:nvPr userDrawn="1"/>
        </p:nvSpPr>
        <p:spPr>
          <a:xfrm rot="5400000">
            <a:off x="4838700" y="-2476500"/>
            <a:ext cx="2514600" cy="12192000"/>
          </a:xfrm>
          <a:prstGeom prst="rect">
            <a:avLst/>
          </a:prstGeom>
          <a:solidFill>
            <a:srgbClr val="A4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21F3-CEB7-4B4A-A3C4-C011C5D768DE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5C4586-30A2-45A1-99AA-08AAA9BA9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06" y="763927"/>
            <a:ext cx="2520188" cy="9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4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880-3B63-4CCD-B594-61B517B9C28D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A78C-6E18-43D5-8DA8-DF3DC10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9202-B089-43EC-B2B1-9F9910534795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A78C-6E18-43D5-8DA8-DF3DC10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8D45-7BB5-4FB6-8BDE-614C08B3B8C7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A78C-6E18-43D5-8DA8-DF3DC10922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DC80D7A-2B39-4F4A-9640-E877537F8A8C}"/>
              </a:ext>
            </a:extLst>
          </p:cNvPr>
          <p:cNvSpPr/>
          <p:nvPr userDrawn="1"/>
        </p:nvSpPr>
        <p:spPr>
          <a:xfrm>
            <a:off x="0" y="5855316"/>
            <a:ext cx="12192000" cy="1006476"/>
          </a:xfrm>
          <a:prstGeom prst="rightArrow">
            <a:avLst/>
          </a:prstGeom>
          <a:solidFill>
            <a:srgbClr val="A40046"/>
          </a:solidFill>
          <a:ln cmpd="sng">
            <a:solidFill>
              <a:srgbClr val="A4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i="1"/>
              <a:t>        Superior’s Path to Rebuilding</a:t>
            </a:r>
          </a:p>
        </p:txBody>
      </p:sp>
    </p:spTree>
    <p:extLst>
      <p:ext uri="{BB962C8B-B14F-4D97-AF65-F5344CB8AC3E}">
        <p14:creationId xmlns:p14="http://schemas.microsoft.com/office/powerpoint/2010/main" val="272074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8D1E-8E4F-49C0-9ED8-A309F5C26177}" type="datetime1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77FC766-F27E-4F93-ABF9-BD5F389C6F11}"/>
              </a:ext>
            </a:extLst>
          </p:cNvPr>
          <p:cNvSpPr/>
          <p:nvPr userDrawn="1"/>
        </p:nvSpPr>
        <p:spPr>
          <a:xfrm>
            <a:off x="0" y="5851524"/>
            <a:ext cx="12192000" cy="1006476"/>
          </a:xfrm>
          <a:prstGeom prst="rightArrow">
            <a:avLst/>
          </a:prstGeom>
          <a:solidFill>
            <a:srgbClr val="A4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i="1"/>
              <a:t>        Superior’s Path to Rebuilding</a:t>
            </a:r>
          </a:p>
        </p:txBody>
      </p:sp>
    </p:spTree>
    <p:extLst>
      <p:ext uri="{BB962C8B-B14F-4D97-AF65-F5344CB8AC3E}">
        <p14:creationId xmlns:p14="http://schemas.microsoft.com/office/powerpoint/2010/main" val="27206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05B0BA-EF6A-4A76-B1A9-F7B47A26315C}"/>
              </a:ext>
            </a:extLst>
          </p:cNvPr>
          <p:cNvSpPr/>
          <p:nvPr userDrawn="1"/>
        </p:nvSpPr>
        <p:spPr>
          <a:xfrm rot="5400000">
            <a:off x="4838700" y="-1731368"/>
            <a:ext cx="2514600" cy="12192000"/>
          </a:xfrm>
          <a:prstGeom prst="rect">
            <a:avLst/>
          </a:prstGeom>
          <a:solidFill>
            <a:srgbClr val="A4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543" y="3413521"/>
            <a:ext cx="10363200" cy="70127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04800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9E21-8B8C-422C-864F-7B574B8B55AB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>
              <a:solidFill>
                <a:srgbClr val="CC0066"/>
              </a:solidFill>
              <a:latin typeface="Arial Black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0999F-9BBF-43AF-A114-C26416CF8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784076"/>
            <a:ext cx="2520188" cy="9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7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 cap="all" baseline="0">
                <a:solidFill>
                  <a:srgbClr val="A400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 cap="all" baseline="0">
                <a:solidFill>
                  <a:srgbClr val="A400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8CDA-4235-49EB-9773-990B96A91D2B}" type="datetime1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A78C-6E18-43D5-8DA8-DF3DC10922B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32D4-BCAC-4BEB-9E54-9879E22887D5}"/>
              </a:ext>
            </a:extLst>
          </p:cNvPr>
          <p:cNvSpPr/>
          <p:nvPr userDrawn="1"/>
        </p:nvSpPr>
        <p:spPr>
          <a:xfrm>
            <a:off x="0" y="5851524"/>
            <a:ext cx="12192000" cy="1006476"/>
          </a:xfrm>
          <a:prstGeom prst="rightArrow">
            <a:avLst/>
          </a:prstGeom>
          <a:solidFill>
            <a:srgbClr val="A4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i="1"/>
              <a:t>        Superior’s Path to Rebuilding</a:t>
            </a:r>
          </a:p>
        </p:txBody>
      </p:sp>
    </p:spTree>
    <p:extLst>
      <p:ext uri="{BB962C8B-B14F-4D97-AF65-F5344CB8AC3E}">
        <p14:creationId xmlns:p14="http://schemas.microsoft.com/office/powerpoint/2010/main" val="335316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BDD2-0570-4603-8BBB-00E7B4E6CFA1}" type="datetime1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A78C-6E18-43D5-8DA8-DF3DC10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8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9B0C-BB9B-482A-BFA0-DF7B3B094F84}" type="datetime1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A78C-6E18-43D5-8DA8-DF3DC10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8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6AA9-4816-4605-821B-8044B98E430A}" type="datetime1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A78C-6E18-43D5-8DA8-DF3DC10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7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9D34-9D25-4710-9ECE-655FA64820F4}" type="datetime1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A78C-6E18-43D5-8DA8-DF3DC10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4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2880-CE40-43CA-A282-9895F0F44864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A78C-6E18-43D5-8DA8-DF3DC10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5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Town Zoning Changes - </a:t>
            </a:r>
            <a:r>
              <a:rPr lang="en-US" dirty="0">
                <a:solidFill>
                  <a:srgbClr val="FF0000"/>
                </a:solidFill>
              </a:rPr>
              <a:t>DRAFT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FB666-2321-4E81-91E3-68E12487A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72" b="2449"/>
          <a:stretch/>
        </p:blipFill>
        <p:spPr>
          <a:xfrm>
            <a:off x="431470" y="855899"/>
            <a:ext cx="10972800" cy="51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7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Town Zoning Changes - </a:t>
            </a:r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07454-0BF6-4FEA-87A1-91214EB3D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"/>
          <a:stretch/>
        </p:blipFill>
        <p:spPr>
          <a:xfrm>
            <a:off x="643687" y="1408686"/>
            <a:ext cx="4816450" cy="48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4E76A-14C8-438A-A0A3-13C72D138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091" y="1311875"/>
            <a:ext cx="6411220" cy="4544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1D4A6D-CD34-480B-8D85-85BDE0032A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246"/>
          <a:stretch/>
        </p:blipFill>
        <p:spPr>
          <a:xfrm>
            <a:off x="6096000" y="5677900"/>
            <a:ext cx="5811061" cy="35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D97DDF-4AFC-4937-91B9-701B7E2B4207}"/>
              </a:ext>
            </a:extLst>
          </p:cNvPr>
          <p:cNvSpPr txBox="1"/>
          <p:nvPr/>
        </p:nvSpPr>
        <p:spPr>
          <a:xfrm>
            <a:off x="108689" y="952678"/>
            <a:ext cx="571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Zoning Changes to apply to all SF homes in both RL and RM zone districts</a:t>
            </a:r>
          </a:p>
        </p:txBody>
      </p:sp>
    </p:spTree>
    <p:extLst>
      <p:ext uri="{BB962C8B-B14F-4D97-AF65-F5344CB8AC3E}">
        <p14:creationId xmlns:p14="http://schemas.microsoft.com/office/powerpoint/2010/main" val="275422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Town Zoning Changes - </a:t>
            </a:r>
            <a:r>
              <a:rPr lang="en-US" dirty="0">
                <a:solidFill>
                  <a:srgbClr val="FF0000"/>
                </a:solidFill>
              </a:rPr>
              <a:t>DRAFT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03BD1-6045-4AD1-A76C-7283EEAA8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1" b="38515"/>
          <a:stretch/>
        </p:blipFill>
        <p:spPr>
          <a:xfrm>
            <a:off x="105877" y="1065998"/>
            <a:ext cx="6180943" cy="4266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184FCF-98ED-4E0E-8265-ABDC37537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6" t="60893" r="4481"/>
          <a:stretch/>
        </p:blipFill>
        <p:spPr>
          <a:xfrm>
            <a:off x="6095999" y="2646945"/>
            <a:ext cx="5909775" cy="28009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71DAF5-4C91-4EC5-ABB2-E6F52DF458DD}"/>
              </a:ext>
            </a:extLst>
          </p:cNvPr>
          <p:cNvSpPr/>
          <p:nvPr/>
        </p:nvSpPr>
        <p:spPr>
          <a:xfrm>
            <a:off x="269507" y="4369869"/>
            <a:ext cx="5800986" cy="96252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048D1-7C90-412D-8C44-CC833FCB6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282" y="4511915"/>
            <a:ext cx="5800986" cy="9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7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Sagamore Zoning Changes - </a:t>
            </a:r>
            <a:r>
              <a:rPr lang="en-US" dirty="0">
                <a:solidFill>
                  <a:srgbClr val="FF0000"/>
                </a:solidFill>
              </a:rPr>
              <a:t>DRAFT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AA534-252B-43B7-8B42-005BF29F7A01}"/>
              </a:ext>
            </a:extLst>
          </p:cNvPr>
          <p:cNvSpPr txBox="1"/>
          <p:nvPr/>
        </p:nvSpPr>
        <p:spPr>
          <a:xfrm>
            <a:off x="740229" y="1143000"/>
            <a:ext cx="101138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Sagamore residents looking for flexibility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Height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Setbacks – likely limited to front and will require comparable differentiation between garage and living areas as Original Town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Arch. flexibility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Survey follow-up expected to hone in on Arch. needs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3 groups of needs currently known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Those who want/need to rebuild KB floor plans they had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Those who plan to work with production home builder (Remington or Boulder Creek Neighborhoods)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Those who want custom or semi-custom home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2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Sagamore Zoning Change - </a:t>
            </a:r>
            <a:r>
              <a:rPr lang="en-US" dirty="0">
                <a:solidFill>
                  <a:srgbClr val="FF0000"/>
                </a:solidFill>
              </a:rPr>
              <a:t>DRAFT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C47BD-688D-44F0-8159-1233D2C43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57" y="1055828"/>
            <a:ext cx="10020918" cy="47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Sagamore Zoning Changes - </a:t>
            </a:r>
            <a:r>
              <a:rPr lang="en-US" dirty="0">
                <a:solidFill>
                  <a:srgbClr val="FF0000"/>
                </a:solidFill>
              </a:rPr>
              <a:t>DRAFT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735CD-0E2A-4A44-B651-CFA6FA716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77" y="922351"/>
            <a:ext cx="4040748" cy="2679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C06A8F-A00D-4F2F-AF67-CBCCB6FCA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286" y="847060"/>
            <a:ext cx="3374405" cy="2975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B5DA4-A7E8-45FE-9DD8-7F02B9A7A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055" y="821738"/>
            <a:ext cx="4195638" cy="3026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CEDAE-9E7F-47A6-99C7-943A3AA54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77" y="3738423"/>
            <a:ext cx="3980824" cy="2885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ACCF82-E2A0-4236-BFDC-603925FC6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1521" y="3897963"/>
            <a:ext cx="3638568" cy="28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9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3A11D-4AF1-4C37-9D68-71A1CDA06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188"/>
            <a:ext cx="4143953" cy="3277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0F00E3-18B4-42D0-B86F-1F82C88AA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119" y="3647798"/>
            <a:ext cx="3781953" cy="3110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6BBCF5-B302-4A06-A11B-CC9FC5065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953" y="716187"/>
            <a:ext cx="4029637" cy="3277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Sagamore Zoning Changes - </a:t>
            </a:r>
            <a:r>
              <a:rPr lang="en-US" dirty="0">
                <a:solidFill>
                  <a:srgbClr val="FF0000"/>
                </a:solidFill>
              </a:rPr>
              <a:t>DRAFT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9D425-3A55-47AC-A3A4-C8D8FC017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019" y="994992"/>
            <a:ext cx="3781953" cy="3096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4EA48D-CA1F-4738-8E2A-385F8752F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748" y="3796728"/>
            <a:ext cx="3810532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669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0066">
            <a:alpha val="4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142</Words>
  <Application>Microsoft Office PowerPoint</Application>
  <PresentationFormat>Widescreen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1_Office Theme</vt:lpstr>
      <vt:lpstr>Original Town Zoning Changes - DRAFT</vt:lpstr>
      <vt:lpstr>Original Town Zoning Changes - DRAFT</vt:lpstr>
      <vt:lpstr>Original Town Zoning Changes - DRAFT</vt:lpstr>
      <vt:lpstr>Sagamore Zoning Changes - DRAFT</vt:lpstr>
      <vt:lpstr>Sagamore Zoning Change - DRAFT</vt:lpstr>
      <vt:lpstr>Sagamore Zoning Changes - DRAFT</vt:lpstr>
      <vt:lpstr>Sagamore Zoning Changes - DRAFT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 Town Context</dc:title>
  <dc:creator>Steven Williams</dc:creator>
  <cp:lastModifiedBy>Steven Williams</cp:lastModifiedBy>
  <cp:revision>9</cp:revision>
  <dcterms:created xsi:type="dcterms:W3CDTF">2022-03-11T01:04:33Z</dcterms:created>
  <dcterms:modified xsi:type="dcterms:W3CDTF">2022-03-28T23:44:09Z</dcterms:modified>
</cp:coreProperties>
</file>